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B747F-BE30-46EB-A151-EB8A6F0418AC}" type="datetimeFigureOut">
              <a:rPr lang="en-AU" smtClean="0"/>
              <a:t>22/03/2012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46403-90F9-44F3-B41C-E68AD73E68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563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77B776-6D92-48E1-B72A-F90DEBB66127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894C8A-F9D1-441C-B78E-4F9D99EFDF86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EABD18-83BD-4B5C-9080-31AFF2103E39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0FE3A0-8EF2-40D1-A724-AE98E5D64BCE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D5290-4E46-4015-B35D-489231F0E76A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158DA0-5CAF-48D8-87CF-9508549B9D4D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DB21EE-D6C8-4540-93B8-19BD45776071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EB7BB-C083-4A9A-8E75-3D3079C60CC0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9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BCA06-F3DC-46F7-A0DC-547D1F4F7FF8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3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74519-4E0A-4A43-ADB2-38253665A3BD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45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62E4D-3E7A-4772-975F-8A39866FA008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59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2156A-9148-4D55-9052-21E6FBE761CA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05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955F5-A890-4BAE-8EA7-1905EB7B74CC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281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956E4-46C5-4F0A-94AE-087261945384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25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0CD94-3D93-4AFA-ADC3-66EE0EA9FEAC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123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D6147-3F18-4B33-AF47-3B7E5B47450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839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AE445-D013-46A7-B408-A924DFE6ED78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75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DE0C2-5DCF-494C-A971-D00095D969EC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85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 algn="ctr" fontAlgn="base">
              <a:spcAft>
                <a:spcPct val="0"/>
              </a:spcAft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fld id="{0A119AA8-95D5-47A9-A659-567678A1BD7F}" type="slidenum">
              <a:rPr lang="en-AU">
                <a:solidFill>
                  <a:srgbClr val="000000"/>
                </a:solidFill>
                <a:cs typeface="Arial" charset="0"/>
              </a:rPr>
              <a:pPr fontAlgn="base"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68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FF"/>
            </a:gs>
            <a:gs pos="100000">
              <a:srgbClr val="CC00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Cj0428123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4008438" cy="504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MCj0424466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916113"/>
            <a:ext cx="4248150" cy="365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3863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FF"/>
            </a:gs>
            <a:gs pos="100000">
              <a:srgbClr val="CC00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pPr algn="l"/>
            <a:r>
              <a:rPr lang="en-US" sz="3600" b="1">
                <a:solidFill>
                  <a:schemeClr val="bg1"/>
                </a:solidFill>
                <a:cs typeface="Times New Roman" pitchFamily="18" charset="0"/>
              </a:rPr>
              <a:t>    </a:t>
            </a:r>
            <a:r>
              <a:rPr lang="en-US" sz="3600" b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CHIP POTATA</a:t>
            </a:r>
            <a:r>
              <a:rPr lang="en-US" sz="3600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.</a:t>
            </a: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20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20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May He keep you well [Echo]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With his hand over you [Echo]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May He be with you [Echo]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And your family too [Echo]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 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have a happy day.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have a happy day.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have a happy day.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have a happy day</a:t>
            </a:r>
            <a:r>
              <a:rPr lang="en-US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420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FF"/>
            </a:gs>
            <a:gs pos="100000">
              <a:srgbClr val="CC00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257800"/>
          </a:xfrm>
        </p:spPr>
        <p:txBody>
          <a:bodyPr/>
          <a:lstStyle/>
          <a:p>
            <a:pPr algn="l"/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May He follow you [Echo]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From day to day [Echo]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With His peace and love [Echo]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You’ll be A.O.K.[ Echo]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 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have a happy day.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have a happy day.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have a happy day.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have a happy day.</a:t>
            </a:r>
            <a:r>
              <a:rPr lang="en-US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1590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FF"/>
            </a:gs>
            <a:gs pos="100000">
              <a:srgbClr val="CC00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14400"/>
            <a:ext cx="7772400" cy="5715000"/>
          </a:xfrm>
        </p:spPr>
        <p:txBody>
          <a:bodyPr/>
          <a:lstStyle/>
          <a:p>
            <a:pPr algn="l"/>
            <a:r>
              <a:rPr lang="en-US">
                <a:solidFill>
                  <a:schemeClr val="bg1"/>
                </a:solidFill>
                <a:cs typeface="Times New Roman" pitchFamily="18" charset="0"/>
              </a:rPr>
              <a:t> </a:t>
            </a:r>
            <a:br>
              <a:rPr lang="en-US">
                <a:solidFill>
                  <a:schemeClr val="bg1"/>
                </a:solidFill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‘Chip Potata’                                                                                                                     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‘Chip Potata’, 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have a happy day.  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‘Chip Potata’                                                                                                                     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‘Chip Potata’                                                                                                         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have a happy day.</a:t>
            </a:r>
            <a:endParaRPr lang="en-US" b="1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05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FF"/>
            </a:gs>
            <a:gs pos="100000">
              <a:srgbClr val="CC00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pPr algn="l"/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May He keep you well [Echo]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With his hand over you [Echo]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May He be with you [Echo]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And your family too [Echo]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 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have a happy day.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have a happy day.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have a happy day.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have a happy day</a:t>
            </a:r>
            <a:r>
              <a:rPr lang="en-US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3242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FF"/>
            </a:gs>
            <a:gs pos="100000">
              <a:srgbClr val="CC00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257800"/>
          </a:xfrm>
        </p:spPr>
        <p:txBody>
          <a:bodyPr/>
          <a:lstStyle/>
          <a:p>
            <a:pPr algn="l"/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May He follow you [Echo]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From day to day [Echo]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With His peace and love [Echo]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You’ll be A.O.K.[ Echo]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 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have a happy day.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have a happy day.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have a happy day.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have a happy day.</a:t>
            </a:r>
            <a:r>
              <a:rPr lang="en-US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4212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FF"/>
            </a:gs>
            <a:gs pos="100000">
              <a:srgbClr val="CC00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14400"/>
            <a:ext cx="7772400" cy="5715000"/>
          </a:xfrm>
        </p:spPr>
        <p:txBody>
          <a:bodyPr/>
          <a:lstStyle/>
          <a:p>
            <a:pPr algn="l"/>
            <a:r>
              <a:rPr lang="en-US">
                <a:solidFill>
                  <a:schemeClr val="bg1"/>
                </a:solidFill>
                <a:cs typeface="Times New Roman" pitchFamily="18" charset="0"/>
              </a:rPr>
              <a:t> </a:t>
            </a:r>
            <a:br>
              <a:rPr lang="en-US">
                <a:solidFill>
                  <a:schemeClr val="bg1"/>
                </a:solidFill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‘Chip Potata’                                                                                                                     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‘Chip Potata’, 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have a happy day.  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‘Chip Potata’                                                                                                                     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‘Chip Potata’                                                                                                         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See ya later, have a happy day.</a:t>
            </a:r>
            <a:endParaRPr lang="en-US" b="1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49713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CC66"/>
        </a:lt1>
        <a:dk2>
          <a:srgbClr val="000000"/>
        </a:dk2>
        <a:lt2>
          <a:srgbClr val="000000"/>
        </a:lt2>
        <a:accent1>
          <a:srgbClr val="000000"/>
        </a:accent1>
        <a:accent2>
          <a:srgbClr val="000000"/>
        </a:accent2>
        <a:accent3>
          <a:srgbClr val="FFE2B8"/>
        </a:accent3>
        <a:accent4>
          <a:srgbClr val="000000"/>
        </a:accent4>
        <a:accent5>
          <a:srgbClr val="AAAAAA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On-screen Show (4:3)</PresentationFormat>
  <Paragraphs>13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PowerPoint Presentation</vt:lpstr>
      <vt:lpstr>    SEE YA LATER, CHIP POTATA.   May He keep you well [Echo] With his hand over you [Echo] May He be with you [Echo] And your family too [Echo]   See ya later, have a happy day. See ya later, have a happy day. See ya later, have a happy day. See ya later, have a happy day </vt:lpstr>
      <vt:lpstr>May He follow you [Echo] From day to day [Echo] With His peace and love [Echo] You’ll be A.O.K.[ Echo]   See ya later, have a happy day. See ya later, have a happy day. See ya later, have a happy day. See ya later, have a happy day. </vt:lpstr>
      <vt:lpstr>  See ya later, ‘Chip Potata’                                                                                                                      See ya later, ‘Chip Potata’,  See ya later, have a happy day.   See ya later, ‘Chip Potata’                                                                                                                      See ya later, ‘Chip Potata’                                                                                                          See ya later, have a happy day.</vt:lpstr>
      <vt:lpstr>May He keep you well [Echo] With his hand over you [Echo] May He be with you [Echo] And your family too [Echo]   See ya later, have a happy day. See ya later, have a happy day. See ya later, have a happy day. See ya later, have a happy day </vt:lpstr>
      <vt:lpstr>May He follow you [Echo] From day to day [Echo] With His peace and love [Echo] You’ll be A.O.K.[ Echo]   See ya later, have a happy day. See ya later, have a happy day. See ya later, have a happy day. See ya later, have a happy day. </vt:lpstr>
      <vt:lpstr>  See ya later, ‘Chip Potata’                                                                                                                      See ya later, ‘Chip Potata’,  See ya later, have a happy day.   See ya later, ‘Chip Potata’                                                                                                                      See ya later, ‘Chip Potata’                                                                                                          See ya later, have a happy day.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</dc:creator>
  <cp:lastModifiedBy>Christopher</cp:lastModifiedBy>
  <cp:revision>1</cp:revision>
  <dcterms:created xsi:type="dcterms:W3CDTF">2012-03-21T14:13:54Z</dcterms:created>
  <dcterms:modified xsi:type="dcterms:W3CDTF">2012-03-21T14:14:37Z</dcterms:modified>
</cp:coreProperties>
</file>